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9A2C-E518-4E8F-9C9F-5102CC00CDAD}" type="datetimeFigureOut">
              <a:rPr lang="ru-RU" smtClean="0"/>
              <a:t>22.12.2020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9E373B0-FEEF-4A61-B8AD-0DF11095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9A2C-E518-4E8F-9C9F-5102CC00CDAD}" type="datetimeFigureOut">
              <a:rPr lang="ru-RU" smtClean="0"/>
              <a:t>22.12.2020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9E373B0-FEEF-4A61-B8AD-0DF11095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9A2C-E518-4E8F-9C9F-5102CC00CDAD}" type="datetimeFigureOut">
              <a:rPr lang="ru-RU" smtClean="0"/>
              <a:t>22.12.2020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73B0-FEEF-4A61-B8AD-0DF11095789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9A2C-E518-4E8F-9C9F-5102CC00CDAD}" type="datetimeFigureOut">
              <a:rPr lang="ru-RU" smtClean="0"/>
              <a:t>22.12.2020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73B0-FEEF-4A61-B8AD-0DF11095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9A2C-E518-4E8F-9C9F-5102CC00CDAD}" type="datetimeFigureOut">
              <a:rPr lang="ru-RU" smtClean="0"/>
              <a:t>22.12.2020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9E373B0-FEEF-4A61-B8AD-0DF11095789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9A2C-E518-4E8F-9C9F-5102CC00CDAD}" type="datetimeFigureOut">
              <a:rPr lang="ru-RU" smtClean="0"/>
              <a:t>22.12.2020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73B0-FEEF-4A61-B8AD-0DF11095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9A2C-E518-4E8F-9C9F-5102CC00CDAD}" type="datetimeFigureOut">
              <a:rPr lang="ru-RU" smtClean="0"/>
              <a:t>22.12.2020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73B0-FEEF-4A61-B8AD-0DF11095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9A2C-E518-4E8F-9C9F-5102CC00CDAD}" type="datetimeFigureOut">
              <a:rPr lang="ru-RU" smtClean="0"/>
              <a:t>22.12.2020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73B0-FEEF-4A61-B8AD-0DF11095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9A2C-E518-4E8F-9C9F-5102CC00CDAD}" type="datetimeFigureOut">
              <a:rPr lang="ru-RU" smtClean="0"/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73B0-FEEF-4A61-B8AD-0DF110957897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9A2C-E518-4E8F-9C9F-5102CC00CDAD}" type="datetimeFigureOut">
              <a:rPr lang="ru-RU" smtClean="0"/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73B0-FEEF-4A61-B8AD-0DF11095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9A2C-E518-4E8F-9C9F-5102CC00CDAD}" type="datetimeFigureOut">
              <a:rPr lang="ru-RU" smtClean="0"/>
              <a:t>22.12.2020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373B0-FEEF-4A61-B8AD-0DF11095789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CB99A2C-E518-4E8F-9C9F-5102CC00CDAD}" type="datetimeFigureOut">
              <a:rPr lang="ru-RU" smtClean="0"/>
              <a:t>22.12.2020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9E373B0-FEEF-4A61-B8AD-0DF11095789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16632"/>
            <a:ext cx="7772400" cy="1470025"/>
          </a:xfrm>
        </p:spPr>
        <p:txBody>
          <a:bodyPr/>
          <a:lstStyle/>
          <a:p>
            <a:r>
              <a:rPr lang="ru-RU" sz="4800" b="1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Собака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1052736"/>
            <a:ext cx="8964488" cy="5805264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ru-RU" dirty="0">
                <a:solidFill>
                  <a:schemeClr val="tx1"/>
                </a:solidFill>
              </a:rPr>
              <a:t>Нас двое в комнате: собака моя и я. На дворе воет страшная, неистовая буря. Собака сидит передо мною — и смотрит мне прямо в глаза. И я тоже гляжу ей в глаза. Она словно хочет сказать мне что-то. Она немая, она без слов, она сама себя не понимает — но я ее понимаю. Я понимаю, что в это мгновенье и в ней и во мне живет одно и то же чувство, что между нами нет никакой разницы. Мы тожественны; в каждом из нас горит и светится тот же трепетный огонек. Смерть налетит, махнет на него своим холодным широким крылом...И конец! Кто потом разберет, какой именно в каждом из нас горел огонек? Нет! это не животное и не человек меняются взглядами...Это две пары одинаковых глаз устремлены друг на друга. И в каждой из этих пар, в животном и в человеке — одна и та же жизнь жмется пугливо к другой.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184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z="5300" dirty="0"/>
              <a:t>Pies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003" y="1554162"/>
            <a:ext cx="8988493" cy="518720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l-PL" dirty="0" smtClean="0"/>
              <a:t>Jest </a:t>
            </a:r>
            <a:r>
              <a:rPr lang="pl-PL" dirty="0"/>
              <a:t>nas dwoje w pokoju: mój pies i ja. Na podwórku wyje straszna, szalona burza. Pies siedzi przede mną — i patrzy mi prosto w oczy. I też patrzę jemu w oczy. Jakby chciał mi coś powiedzieć. Jest niemym, nie ma słów, sam się nie rozumie — ale ja jego rozumiem. Zdaję sobie sprawę, że w tej chwili zarówno w niej, jak i we mnie żyje to samo uczucie, że nie ma między nami żadnej różnicy. My jesteśmy identyczny; w każdym z nas świeci i świeci to samo drżące światło. Śmierć spadnie, machnie na niego swoim zimnym, szerokim skrzydłem...I koniec! Kto później zrozumie, jakie dokładnie w każdym z nas paliło się światło? Nie! To nie jest zwierzę ani człowiek zmieniają się poglądami... Są to dwie pary identycznych oczy skierowane do siebie. I w każdej z tych par, w zwierzęciu i w człowieku-to samo życie ściska płochliwie do drugiego.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901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5000">
        <p14:flythrough dir="ou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83" y="37445"/>
            <a:ext cx="8163773" cy="6775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28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20000">
        <p14:flash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941" y="0"/>
            <a:ext cx="5478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6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20000">
        <p14:flash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0"/>
            <a:ext cx="5544615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75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20000">
        <p14:flash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5" t="12222" r="7274" b="12222"/>
          <a:stretch/>
        </p:blipFill>
        <p:spPr>
          <a:xfrm>
            <a:off x="251520" y="548680"/>
            <a:ext cx="8656363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734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20000">
        <p14:flash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4654897"/>
            <a:ext cx="8458200" cy="1222375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88640"/>
            <a:ext cx="6624736" cy="4485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86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69</TotalTime>
  <Words>358</Words>
  <Application>Microsoft Office PowerPoint</Application>
  <PresentationFormat>Экран (4:3)</PresentationFormat>
  <Paragraphs>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Трек</vt:lpstr>
      <vt:lpstr>Собака</vt:lpstr>
      <vt:lpstr>Pies 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Дарья</dc:creator>
  <cp:lastModifiedBy>Дарья</cp:lastModifiedBy>
  <cp:revision>5</cp:revision>
  <dcterms:created xsi:type="dcterms:W3CDTF">2020-12-22T15:00:54Z</dcterms:created>
  <dcterms:modified xsi:type="dcterms:W3CDTF">2020-12-22T16:10:38Z</dcterms:modified>
</cp:coreProperties>
</file>