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8"/>
  </p:notesMasterIdLst>
  <p:sldIdLst>
    <p:sldId id="256" r:id="rId2"/>
    <p:sldId id="263" r:id="rId3"/>
    <p:sldId id="257" r:id="rId4"/>
    <p:sldId id="258" r:id="rId5"/>
    <p:sldId id="262" r:id="rId6"/>
    <p:sldId id="261" r:id="rId7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B7E9BF"/>
    <a:srgbClr val="99FF66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73" d="100"/>
          <a:sy n="73" d="100"/>
        </p:scale>
        <p:origin x="-1134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EE95585-333A-4D77-9B80-5A8D336AC12F}" type="datetimeFigureOut">
              <a:rPr lang="ru-RU" smtClean="0"/>
              <a:pPr/>
              <a:t>23.12.2020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64E93A5-9EA2-4964-B028-6093738BD440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CA3C79-7A95-4F03-967F-5FDAFE98649D}" type="datetimeFigureOut">
              <a:rPr lang="ru-RU" smtClean="0"/>
              <a:pPr/>
              <a:t>23.12.2020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C5E93A-ADC1-45DB-A5E2-1037FF629E6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CA3C79-7A95-4F03-967F-5FDAFE98649D}" type="datetimeFigureOut">
              <a:rPr lang="ru-RU" smtClean="0"/>
              <a:pPr/>
              <a:t>23.12.2020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C5E93A-ADC1-45DB-A5E2-1037FF629E6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CA3C79-7A95-4F03-967F-5FDAFE98649D}" type="datetimeFigureOut">
              <a:rPr lang="ru-RU" smtClean="0"/>
              <a:pPr/>
              <a:t>23.12.2020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C5E93A-ADC1-45DB-A5E2-1037FF629E6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CA3C79-7A95-4F03-967F-5FDAFE98649D}" type="datetimeFigureOut">
              <a:rPr lang="ru-RU" smtClean="0"/>
              <a:pPr/>
              <a:t>23.12.2020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C5E93A-ADC1-45DB-A5E2-1037FF629E6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CA3C79-7A95-4F03-967F-5FDAFE98649D}" type="datetimeFigureOut">
              <a:rPr lang="ru-RU" smtClean="0"/>
              <a:pPr/>
              <a:t>23.12.2020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C5E93A-ADC1-45DB-A5E2-1037FF629E6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CA3C79-7A95-4F03-967F-5FDAFE98649D}" type="datetimeFigureOut">
              <a:rPr lang="ru-RU" smtClean="0"/>
              <a:pPr/>
              <a:t>23.12.2020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C5E93A-ADC1-45DB-A5E2-1037FF629E6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CA3C79-7A95-4F03-967F-5FDAFE98649D}" type="datetimeFigureOut">
              <a:rPr lang="ru-RU" smtClean="0"/>
              <a:pPr/>
              <a:t>23.12.2020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C5E93A-ADC1-45DB-A5E2-1037FF629E6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CA3C79-7A95-4F03-967F-5FDAFE98649D}" type="datetimeFigureOut">
              <a:rPr lang="ru-RU" smtClean="0"/>
              <a:pPr/>
              <a:t>23.12.2020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C5E93A-ADC1-45DB-A5E2-1037FF629E6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CA3C79-7A95-4F03-967F-5FDAFE98649D}" type="datetimeFigureOut">
              <a:rPr lang="ru-RU" smtClean="0"/>
              <a:pPr/>
              <a:t>23.12.2020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C5E93A-ADC1-45DB-A5E2-1037FF629E6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CA3C79-7A95-4F03-967F-5FDAFE98649D}" type="datetimeFigureOut">
              <a:rPr lang="ru-RU" smtClean="0"/>
              <a:pPr/>
              <a:t>23.12.2020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C5E93A-ADC1-45DB-A5E2-1037FF629E6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CA3C79-7A95-4F03-967F-5FDAFE98649D}" type="datetimeFigureOut">
              <a:rPr lang="ru-RU" smtClean="0"/>
              <a:pPr/>
              <a:t>23.12.2020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C5E93A-ADC1-45DB-A5E2-1037FF629E6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5CA3C79-7A95-4F03-967F-5FDAFE98649D}" type="datetimeFigureOut">
              <a:rPr lang="ru-RU" smtClean="0"/>
              <a:pPr/>
              <a:t>23.12.2020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DC5E93A-ADC1-45DB-A5E2-1037FF629E65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70" name="Picture 6" descr="https://i.pinimg.com/564x/da/a8/42/daa84234715ecfca77583ee14c1e9a1d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043608" y="1412776"/>
            <a:ext cx="6804248" cy="1224137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Проектная работа </a:t>
            </a:r>
            <a:br>
              <a:rPr lang="ru-RU" dirty="0" smtClean="0"/>
            </a:br>
            <a:r>
              <a:rPr lang="ru-RU" dirty="0" smtClean="0"/>
              <a:t>перевод стихотворения в прозе И.С.Тургенева «Писатель и критик»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51520" y="4149080"/>
            <a:ext cx="6400800" cy="1752600"/>
          </a:xfrm>
          <a:ln>
            <a:noFill/>
          </a:ln>
        </p:spPr>
        <p:txBody>
          <a:bodyPr/>
          <a:lstStyle/>
          <a:p>
            <a:r>
              <a:rPr lang="ru-RU" i="1" dirty="0" smtClean="0">
                <a:solidFill>
                  <a:schemeClr val="accent4"/>
                </a:solidFill>
              </a:rPr>
              <a:t>Работу выполнила ученица 10В класса Сиротина Мария</a:t>
            </a:r>
            <a:endParaRPr lang="ru-RU" i="1" dirty="0">
              <a:solidFill>
                <a:schemeClr val="accent4"/>
              </a:solidFill>
            </a:endParaRPr>
          </a:p>
        </p:txBody>
      </p:sp>
      <p:pic>
        <p:nvPicPr>
          <p:cNvPr id="11268" name="Picture 4" descr="https://www.mmsk.ru/objectdata/CatalogUnitImpl/45263/Turgenev-01_Md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573738" y="3356992"/>
            <a:ext cx="2570262" cy="3284984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34082"/>
          </a:xfrm>
          <a:solidFill>
            <a:schemeClr val="accent5">
              <a:lumMod val="40000"/>
              <a:lumOff val="60000"/>
            </a:schemeClr>
          </a:solidFill>
        </p:spPr>
        <p:txBody>
          <a:bodyPr>
            <a:normAutofit fontScale="90000"/>
          </a:bodyPr>
          <a:lstStyle/>
          <a:p>
            <a:r>
              <a:rPr lang="ru-RU" dirty="0" smtClean="0"/>
              <a:t>Немного о проекте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268760"/>
            <a:ext cx="8229600" cy="5256583"/>
          </a:xfrm>
          <a:noFill/>
          <a:ln>
            <a:solidFill>
              <a:srgbClr val="FFC000"/>
            </a:solidFill>
          </a:ln>
        </p:spPr>
        <p:txBody>
          <a:bodyPr>
            <a:normAutofit fontScale="70000" lnSpcReduction="20000"/>
          </a:bodyPr>
          <a:lstStyle/>
          <a:p>
            <a:r>
              <a:rPr lang="ru-RU" dirty="0" smtClean="0"/>
              <a:t>Я выбрала этот проект так как очень давно хотела попробовать себя в роли переводчика</a:t>
            </a:r>
            <a:endParaRPr lang="en-US" dirty="0" smtClean="0"/>
          </a:p>
          <a:p>
            <a:endParaRPr lang="en-US" i="1" dirty="0" smtClean="0"/>
          </a:p>
          <a:p>
            <a:r>
              <a:rPr lang="ru-RU" sz="3400" i="1" dirty="0" smtClean="0"/>
              <a:t>В этом стихотворении меня заинтересовала тема несправедливой критики писателя, который дает отпор острым словом, передаваемым последующим поколениям</a:t>
            </a:r>
          </a:p>
          <a:p>
            <a:endParaRPr lang="ru-RU" dirty="0" smtClean="0"/>
          </a:p>
          <a:p>
            <a:r>
              <a:rPr lang="ru-RU" dirty="0" smtClean="0"/>
              <a:t>Выполняла перевод я со словарем и справочным материалом </a:t>
            </a:r>
          </a:p>
          <a:p>
            <a:r>
              <a:rPr lang="ru-RU" dirty="0" smtClean="0"/>
              <a:t>В ходе данной работы я столкнулась с непростой задачей: довольно трудно переводить во всех красках великий русский язык на английский, так как он более простой, дипломатичный, и зачастую не способен передать нужный посыл и  выразить необходимые эмоции </a:t>
            </a:r>
          </a:p>
          <a:p>
            <a:r>
              <a:rPr lang="ru-RU" dirty="0" smtClean="0"/>
              <a:t>Работа была для меня очень интересной и познавательной, было здорово почувствовать себя переводчиком </a:t>
            </a:r>
          </a:p>
          <a:p>
            <a:endParaRPr lang="ru-RU" dirty="0" smtClean="0"/>
          </a:p>
          <a:p>
            <a:endParaRPr lang="ru-RU" dirty="0" smtClean="0"/>
          </a:p>
          <a:p>
            <a:endParaRPr lang="ru-RU" i="1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40" name="Picture 4" descr="https://i.pinimg.com/564x/39/6c/08/396c08202021f21a5510f19aac27a9c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-540568" y="188640"/>
            <a:ext cx="5842992" cy="1143000"/>
          </a:xfrm>
        </p:spPr>
        <p:txBody>
          <a:bodyPr>
            <a:noAutofit/>
          </a:bodyPr>
          <a:lstStyle/>
          <a:p>
            <a:r>
              <a:rPr lang="ru-RU" sz="2400" dirty="0" smtClean="0"/>
              <a:t>Переводчик в прозе есть раб;</a:t>
            </a:r>
            <a:br>
              <a:rPr lang="ru-RU" sz="2400" dirty="0" smtClean="0"/>
            </a:br>
            <a:r>
              <a:rPr lang="ru-RU" sz="2400" dirty="0" smtClean="0"/>
              <a:t>переводчик в стихах – соперник</a:t>
            </a:r>
            <a:br>
              <a:rPr lang="ru-RU" sz="2400" dirty="0" smtClean="0"/>
            </a:br>
            <a:r>
              <a:rPr lang="ru-RU" sz="2400" dirty="0" smtClean="0"/>
              <a:t>    Жуковский Л.В.</a:t>
            </a:r>
            <a:endParaRPr lang="ru-RU" sz="24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067944" y="1124744"/>
            <a:ext cx="5076056" cy="3744416"/>
          </a:xfrm>
        </p:spPr>
        <p:txBody>
          <a:bodyPr/>
          <a:lstStyle/>
          <a:p>
            <a:r>
              <a:rPr lang="ru-RU" dirty="0" smtClean="0"/>
              <a:t>В ходе проделанного мною перевода моей основной задачей было передать дух, атмосферу и чувства, вложенные в это стихотворение самим автором.</a:t>
            </a:r>
            <a:endParaRPr lang="ru-RU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467544" y="0"/>
            <a:ext cx="8229600" cy="634082"/>
          </a:xfrm>
          <a:solidFill>
            <a:schemeClr val="tx2">
              <a:lumMod val="40000"/>
              <a:lumOff val="60000"/>
            </a:schemeClr>
          </a:solidFill>
        </p:spPr>
        <p:txBody>
          <a:bodyPr>
            <a:normAutofit fontScale="90000"/>
          </a:bodyPr>
          <a:lstStyle/>
          <a:p>
            <a:r>
              <a:rPr lang="ru-RU" dirty="0" smtClean="0"/>
              <a:t>Писатель и критик (оригинал)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67544" y="692696"/>
            <a:ext cx="8280920" cy="6165304"/>
          </a:xfrm>
          <a:solidFill>
            <a:schemeClr val="bg1"/>
          </a:solidFill>
        </p:spPr>
        <p:txBody>
          <a:bodyPr>
            <a:noAutofit/>
          </a:bodyPr>
          <a:lstStyle/>
          <a:p>
            <a:pPr>
              <a:buNone/>
            </a:pPr>
            <a:r>
              <a:rPr lang="ru-RU" sz="1800" dirty="0"/>
              <a:t>Писатель сидел у себя в комнате за рабочим столом. Вдруг входит к нему критик.</a:t>
            </a:r>
          </a:p>
          <a:p>
            <a:pPr>
              <a:buNone/>
            </a:pPr>
            <a:r>
              <a:rPr lang="ru-RU" sz="1800" dirty="0"/>
              <a:t>— Как! — воскликнул он, — вы всё еще продолжаете строчить, сочинять, после всего, что я написал против вас? после всех тех больших статей, фельетонов, заметок, корреспонденции, в которых я доказал как дважды два четыре, что у вас нет — да и не было никогда — никакого таланта, что вы позабыли даже родной язык, что вы всегда отличались невежеством, а теперь совсем выдохлись, устарели, превратились в тряпку?</a:t>
            </a:r>
          </a:p>
          <a:p>
            <a:pPr>
              <a:buNone/>
            </a:pPr>
            <a:r>
              <a:rPr lang="ru-RU" sz="1800" dirty="0"/>
              <a:t>Сочинитель спокойно обратился к критику.</a:t>
            </a:r>
          </a:p>
          <a:p>
            <a:pPr>
              <a:buNone/>
            </a:pPr>
            <a:r>
              <a:rPr lang="ru-RU" sz="1800" dirty="0"/>
              <a:t>— Вы написали против меня множество статей и фельетонов, — отвечал он, — это несомненно; но известна ли вам басня о лисе и кошке? У лисы много было хитростей — а она все-таки попалась; у кошки была только одна: взлезть на дерево… и собаки ее не достали. Так и я: в ответ на все ваши статьи — я вывел вас целиком в одной только книге; надел на вашу разумную голову шутовской колпак — и будете вы в нем щеголять перед потомством.</a:t>
            </a:r>
          </a:p>
          <a:p>
            <a:pPr>
              <a:buNone/>
            </a:pPr>
            <a:r>
              <a:rPr lang="ru-RU" sz="1800" dirty="0"/>
              <a:t>— Перед потомством! — расхохотался критик, — как будто ваши книги дойдут до потомства?! Лет через сорок, много пятьдесят их никто и читать не будет.</a:t>
            </a:r>
          </a:p>
          <a:p>
            <a:pPr>
              <a:buNone/>
            </a:pPr>
            <a:r>
              <a:rPr lang="ru-RU" sz="1800" dirty="0"/>
              <a:t>— Я с вами согласен, — отвечал писатель, — но с меня и этого довольно. Гомер пустил на вечные времена своего </a:t>
            </a:r>
            <a:r>
              <a:rPr lang="ru-RU" sz="1800" dirty="0" err="1"/>
              <a:t>Ферсита</a:t>
            </a:r>
            <a:r>
              <a:rPr lang="ru-RU" sz="1800" dirty="0"/>
              <a:t>; а для вашего брата и полвека за глаза. Вы не заслуживаете даже шутовского бессмертия. Прощайте, господин… Прикажете назвать вас по имени? Едва ли это нужно… все произнесут его и без меня.</a:t>
            </a:r>
          </a:p>
          <a:p>
            <a:endParaRPr lang="ru-RU" sz="1800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solidFill>
            <a:schemeClr val="accent3">
              <a:lumMod val="60000"/>
              <a:lumOff val="40000"/>
            </a:schemeClr>
          </a:solidFill>
        </p:spPr>
        <p:txBody>
          <a:bodyPr/>
          <a:lstStyle/>
          <a:p>
            <a:r>
              <a:rPr lang="en-US" dirty="0" smtClean="0"/>
              <a:t>Writer and critic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79512" y="1600200"/>
            <a:ext cx="8686800" cy="5257800"/>
          </a:xfrm>
        </p:spPr>
        <p:txBody>
          <a:bodyPr>
            <a:noAutofit/>
          </a:bodyPr>
          <a:lstStyle/>
          <a:p>
            <a:r>
              <a:rPr lang="en-US" sz="1600" dirty="0" smtClean="0"/>
              <a:t>The writer was sitting at his table in his room. Suddenly the critic comes in.</a:t>
            </a:r>
          </a:p>
          <a:p>
            <a:r>
              <a:rPr lang="en-US" sz="1600" dirty="0" smtClean="0"/>
              <a:t>“What! </a:t>
            </a:r>
            <a:r>
              <a:rPr lang="ru-RU" sz="1600" dirty="0" smtClean="0"/>
              <a:t>– </a:t>
            </a:r>
            <a:r>
              <a:rPr lang="en-US" sz="1600" dirty="0" smtClean="0"/>
              <a:t>he</a:t>
            </a:r>
            <a:r>
              <a:rPr lang="ru-RU" sz="1600" dirty="0" smtClean="0"/>
              <a:t> </a:t>
            </a:r>
            <a:r>
              <a:rPr lang="en-US" sz="1600" dirty="0" smtClean="0"/>
              <a:t>exclaimed -are you still scribbling, composing, after all that I have written against you?" after all those big articles, feuilletons, notes, correspondence, in which I proved like two and two , that you have no — and never had-any talent, that you have forgotten even your native language, that you have always been distinguished by ignorance, and now you are completely exhausted, </a:t>
            </a:r>
            <a:r>
              <a:rPr lang="en-US" sz="1600" dirty="0" smtClean="0"/>
              <a:t>old</a:t>
            </a:r>
            <a:r>
              <a:rPr lang="ru-RU" sz="1600" dirty="0" smtClean="0"/>
              <a:t> </a:t>
            </a:r>
            <a:r>
              <a:rPr lang="en-US" sz="1600" dirty="0" smtClean="0"/>
              <a:t>hat, turned into a </a:t>
            </a:r>
            <a:r>
              <a:rPr lang="en-US" sz="1600" dirty="0" err="1" smtClean="0"/>
              <a:t>wuss</a:t>
            </a:r>
            <a:r>
              <a:rPr lang="en-US" sz="1600" dirty="0" smtClean="0"/>
              <a:t>?</a:t>
            </a:r>
          </a:p>
          <a:p>
            <a:r>
              <a:rPr lang="en-US" sz="1600" dirty="0" smtClean="0"/>
              <a:t>The writer calmly turned to the critic.</a:t>
            </a:r>
          </a:p>
          <a:p>
            <a:r>
              <a:rPr lang="en-US" sz="1600" dirty="0" smtClean="0"/>
              <a:t>"You have written many articles and feuilletons about me," he replied, " that is certainly; but do you know the fable of the fox and the cat?" The fox had a lot of tricks — but she still got caught; the cat had only one: to climb a tree... and the dogs did not get it. So do I: in answer to all your articles — I force you </a:t>
            </a:r>
            <a:r>
              <a:rPr lang="en-US" sz="1600" dirty="0" smtClean="0"/>
              <a:t>lost your temper out </a:t>
            </a:r>
            <a:r>
              <a:rPr lang="en-US" sz="1600" dirty="0" smtClean="0"/>
              <a:t>entirely in one book; I have put a </a:t>
            </a:r>
            <a:r>
              <a:rPr lang="en-US" sz="1600" dirty="0" smtClean="0"/>
              <a:t>shameful  </a:t>
            </a:r>
            <a:r>
              <a:rPr lang="en-US" sz="1600" dirty="0" smtClean="0"/>
              <a:t>cap on your reasonable head — and you will wear it in front of  posterity.— </a:t>
            </a:r>
          </a:p>
          <a:p>
            <a:r>
              <a:rPr lang="en-US" sz="1600" dirty="0" smtClean="0"/>
              <a:t>‘’In front of posterity! "as if your books come to generation?" the critic laughed. In forty </a:t>
            </a:r>
            <a:r>
              <a:rPr lang="en-US" sz="1600" dirty="0" smtClean="0"/>
              <a:t>- </a:t>
            </a:r>
            <a:r>
              <a:rPr lang="en-US" sz="1600" dirty="0" smtClean="0"/>
              <a:t>fifty </a:t>
            </a:r>
            <a:r>
              <a:rPr lang="en-US" sz="1600" dirty="0" smtClean="0"/>
              <a:t>years, nobody will read them.</a:t>
            </a:r>
          </a:p>
          <a:p>
            <a:r>
              <a:rPr lang="en-US" sz="1600" dirty="0" smtClean="0"/>
              <a:t>"I agree with you," replied the writer, " but that is enough for me. Homer created </a:t>
            </a:r>
            <a:r>
              <a:rPr lang="en-US" sz="1600" dirty="0" err="1" smtClean="0"/>
              <a:t>Thersites</a:t>
            </a:r>
            <a:r>
              <a:rPr lang="en-US" sz="1600" dirty="0" smtClean="0"/>
              <a:t> at all times, forever; and for your brother, half a century enough. You don't deserve even a hardly immortality. Good-bye, sir… Tell me  call you by your first name?" It's hardly necessary... everyone will say it without me.</a:t>
            </a:r>
            <a:endParaRPr lang="ru-RU" sz="1600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 descr="https://i.pinimg.com/564x/ea/c4/a9/eac4a9d08e646355e1f83b393cd6403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4400" y="1700808"/>
            <a:ext cx="8229600" cy="1143000"/>
          </a:xfrm>
          <a:solidFill>
            <a:schemeClr val="tx1">
              <a:lumMod val="50000"/>
              <a:lumOff val="50000"/>
            </a:schemeClr>
          </a:solidFill>
        </p:spPr>
        <p:txBody>
          <a:bodyPr>
            <a:normAutofit/>
          </a:bodyPr>
          <a:lstStyle/>
          <a:p>
            <a:r>
              <a:rPr lang="ru-RU" sz="5400" dirty="0" smtClean="0">
                <a:solidFill>
                  <a:schemeClr val="bg1"/>
                </a:solidFill>
              </a:rPr>
              <a:t>Спасибо </a:t>
            </a:r>
            <a:r>
              <a:rPr lang="ru-RU" sz="5400" dirty="0">
                <a:solidFill>
                  <a:schemeClr val="bg1"/>
                </a:solidFill>
              </a:rPr>
              <a:t>з</a:t>
            </a:r>
            <a:r>
              <a:rPr lang="ru-RU" sz="5400" dirty="0" smtClean="0">
                <a:solidFill>
                  <a:schemeClr val="bg1"/>
                </a:solidFill>
              </a:rPr>
              <a:t>а внимание)</a:t>
            </a:r>
            <a:endParaRPr lang="ru-RU" sz="5400" dirty="0">
              <a:solidFill>
                <a:schemeClr val="bg1"/>
              </a:solidFill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273</TotalTime>
  <Words>489</Words>
  <Application>Microsoft Office PowerPoint</Application>
  <PresentationFormat>Экран (4:3)</PresentationFormat>
  <Paragraphs>28</Paragraphs>
  <Slides>6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6</vt:i4>
      </vt:variant>
    </vt:vector>
  </HeadingPairs>
  <TitlesOfParts>
    <vt:vector size="7" baseType="lpstr">
      <vt:lpstr>Тема Office</vt:lpstr>
      <vt:lpstr>Проектная работа  перевод стихотворения в прозе И.С.Тургенева «Писатель и критик»</vt:lpstr>
      <vt:lpstr>Немного о проекте</vt:lpstr>
      <vt:lpstr>Переводчик в прозе есть раб; переводчик в стихах – соперник     Жуковский Л.В.</vt:lpstr>
      <vt:lpstr>Писатель и критик (оригинал)</vt:lpstr>
      <vt:lpstr>Writer and critic</vt:lpstr>
      <vt:lpstr>Спасибо за внимание)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Проектная работа  перевод стихотворения в прозе И.С.Тургенева «Писатель и критик»</dc:title>
  <dc:creator>Ирина</dc:creator>
  <cp:lastModifiedBy>Ирина</cp:lastModifiedBy>
  <cp:revision>29</cp:revision>
  <dcterms:created xsi:type="dcterms:W3CDTF">2020-12-13T08:46:12Z</dcterms:created>
  <dcterms:modified xsi:type="dcterms:W3CDTF">2020-12-23T14:45:52Z</dcterms:modified>
</cp:coreProperties>
</file>