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-341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20103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0375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00295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12196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4987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1483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14198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953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84983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08405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1679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82505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78985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86606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566290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2169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5986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2C10C4-5722-430A-9AC3-B712D86007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0330" y="1014805"/>
            <a:ext cx="9621077" cy="2832799"/>
          </a:xfrm>
        </p:spPr>
        <p:txBody>
          <a:bodyPr/>
          <a:lstStyle/>
          <a:p>
            <a:pPr algn="ctr"/>
            <a:r>
              <a:rPr lang="ru-RU" dirty="0" smtClean="0"/>
              <a:t>Природа </a:t>
            </a:r>
            <a:r>
              <a:rPr lang="ru-RU" dirty="0"/>
              <a:t>в </a:t>
            </a:r>
            <a:r>
              <a:rPr lang="ru-RU" dirty="0" smtClean="0"/>
              <a:t>стихотворении И.С.Тургенева «Конец света»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C3AA2CF-79DE-4FC3-884A-13EC6A56A0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775" y="5975714"/>
            <a:ext cx="4797286" cy="876851"/>
          </a:xfrm>
        </p:spPr>
        <p:txBody>
          <a:bodyPr/>
          <a:lstStyle/>
          <a:p>
            <a:pPr algn="l"/>
            <a:r>
              <a:rPr lang="ru-RU" b="1" dirty="0"/>
              <a:t>Подготовил ученик 10 «В» класса МАОУ гимназии №32 Поляков Арсений</a:t>
            </a:r>
          </a:p>
        </p:txBody>
      </p:sp>
    </p:spTree>
    <p:extLst>
      <p:ext uri="{BB962C8B-B14F-4D97-AF65-F5344CB8AC3E}">
        <p14:creationId xmlns:p14="http://schemas.microsoft.com/office/powerpoint/2010/main" xmlns="" val="2887079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B3754D1-9FB1-4CF4-87B2-64F000F73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286" y="2226365"/>
            <a:ext cx="9806609" cy="1484243"/>
          </a:xfrm>
        </p:spPr>
        <p:txBody>
          <a:bodyPr>
            <a:normAutofit/>
          </a:bodyPr>
          <a:lstStyle/>
          <a:p>
            <a:r>
              <a:rPr lang="ru-RU" sz="2000" dirty="0"/>
              <a:t>Для понимания образов в прозе Тургенева, связанных так или иначе с географией, я выбрал стихотворение «Конец света». Автор повествует о страшном сне, в котором он является свидетелем апокалипсиса. На его глазах рушится мир, и все заканчивается «темнотой вечной»…</a:t>
            </a:r>
          </a:p>
        </p:txBody>
      </p:sp>
    </p:spTree>
    <p:extLst>
      <p:ext uri="{BB962C8B-B14F-4D97-AF65-F5344CB8AC3E}">
        <p14:creationId xmlns:p14="http://schemas.microsoft.com/office/powerpoint/2010/main" xmlns="" val="202398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32E1D76-83BC-48E7-88F8-602542113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84313"/>
            <a:ext cx="8596668" cy="6268278"/>
          </a:xfrm>
        </p:spPr>
        <p:txBody>
          <a:bodyPr/>
          <a:lstStyle/>
          <a:p>
            <a:r>
              <a:rPr lang="ru-RU" sz="2000" b="1" dirty="0"/>
              <a:t>Ожидание беды</a:t>
            </a:r>
            <a:r>
              <a:rPr lang="en-US" sz="2000" b="1" dirty="0"/>
              <a:t>: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dirty="0"/>
              <a:t>голая </a:t>
            </a:r>
            <a:r>
              <a:rPr lang="ru-RU" sz="2000" b="1" dirty="0"/>
              <a:t>равнина</a:t>
            </a:r>
            <a:r>
              <a:rPr lang="ru-RU" sz="2000" dirty="0"/>
              <a:t>; постепенно понижаясь, уходит она вдаль</a:t>
            </a:r>
            <a:endParaRPr lang="en-US" sz="2000" dirty="0"/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dirty="0"/>
              <a:t>серое, одноцветное </a:t>
            </a:r>
            <a:r>
              <a:rPr lang="ru-RU" sz="2000" b="1" dirty="0"/>
              <a:t>небо</a:t>
            </a:r>
            <a:r>
              <a:rPr lang="ru-RU" sz="2000" dirty="0"/>
              <a:t> висит над нею, как полог</a:t>
            </a:r>
            <a:endParaRPr lang="en-US" sz="2000" dirty="0"/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dirty="0"/>
              <a:t>и </a:t>
            </a:r>
            <a:r>
              <a:rPr lang="ru-RU" sz="2000" b="1" dirty="0"/>
              <a:t>ветра</a:t>
            </a:r>
            <a:r>
              <a:rPr lang="ru-RU" sz="2000" dirty="0"/>
              <a:t> нет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dirty="0"/>
              <a:t>Умер </a:t>
            </a:r>
            <a:r>
              <a:rPr lang="ru-RU" sz="2000" b="1" dirty="0"/>
              <a:t>воздух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endParaRPr lang="ru-RU" sz="2000" b="1" dirty="0"/>
          </a:p>
          <a:p>
            <a:pPr>
              <a:buSzPct val="90000"/>
            </a:pPr>
            <a:r>
              <a:rPr lang="ru-RU" sz="2000" b="1" dirty="0"/>
              <a:t>Конец света</a:t>
            </a:r>
            <a:r>
              <a:rPr lang="en-US" sz="2000" b="1" dirty="0"/>
              <a:t>:</a:t>
            </a:r>
            <a:endParaRPr lang="ru-RU" sz="2000" b="1" dirty="0"/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b="1" dirty="0"/>
              <a:t>земля </a:t>
            </a:r>
            <a:r>
              <a:rPr lang="ru-RU" sz="2000" dirty="0"/>
              <a:t>провалилась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dirty="0"/>
              <a:t>он (дом) стоит на вершине страшной </a:t>
            </a:r>
            <a:r>
              <a:rPr lang="ru-RU" sz="2000" b="1" dirty="0"/>
              <a:t>горы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b="1" dirty="0"/>
              <a:t>небосклон</a:t>
            </a:r>
            <a:r>
              <a:rPr lang="ru-RU" sz="2000" dirty="0"/>
              <a:t> упал, ушел вниз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b="1" dirty="0"/>
              <a:t>море</a:t>
            </a:r>
            <a:r>
              <a:rPr lang="ru-RU" sz="2000" dirty="0"/>
              <a:t>… оно растет, растет громадно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b="1" dirty="0"/>
              <a:t>волна </a:t>
            </a:r>
            <a:r>
              <a:rPr lang="ru-RU" sz="2000" dirty="0"/>
              <a:t>обхватывает весь круг небосклона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r>
              <a:rPr lang="ru-RU" sz="2000" b="1" dirty="0"/>
              <a:t>земля </a:t>
            </a:r>
            <a:r>
              <a:rPr lang="ru-RU" sz="2000" dirty="0"/>
              <a:t>завыла от страха</a:t>
            </a:r>
          </a:p>
          <a:p>
            <a:pPr>
              <a:buSzPct val="90000"/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SzPct val="90000"/>
              <a:buFont typeface="Arial" panose="020B0604020202020204" pitchFamily="34" charset="0"/>
              <a:buChar char="•"/>
            </a:pPr>
            <a:endParaRPr lang="en-US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9610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7D94611-33F0-4D68-A902-7C5171448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020" y="1359977"/>
            <a:ext cx="8917240" cy="5338997"/>
          </a:xfrm>
        </p:spPr>
        <p:txBody>
          <a:bodyPr>
            <a:normAutofit/>
          </a:bodyPr>
          <a:lstStyle/>
          <a:p>
            <a:r>
              <a:rPr lang="ru-RU" sz="2000" dirty="0"/>
              <a:t>В данном произведении </a:t>
            </a:r>
            <a:r>
              <a:rPr lang="ru-RU" sz="2000" dirty="0" smtClean="0"/>
              <a:t>понятие «конец света» равносильно понятию «смерть»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Географические объекты первой части показывают предсмертную тишину</a:t>
            </a:r>
            <a:r>
              <a:rPr lang="en-US" sz="2000" dirty="0"/>
              <a:t>:</a:t>
            </a:r>
            <a:r>
              <a:rPr lang="ru-RU" sz="2000" dirty="0"/>
              <a:t> все тускло, неподвижно…</a:t>
            </a:r>
          </a:p>
          <a:p>
            <a:endParaRPr lang="ru-RU" sz="2000" dirty="0"/>
          </a:p>
          <a:p>
            <a:r>
              <a:rPr lang="ru-RU" sz="2000" dirty="0"/>
              <a:t>Природа второй части — сама смерть. Наступает анархия</a:t>
            </a:r>
            <a:r>
              <a:rPr lang="en-US" sz="2000" dirty="0"/>
              <a:t>: </a:t>
            </a:r>
            <a:r>
              <a:rPr lang="ru-RU" sz="2000" dirty="0"/>
              <a:t>все разрушается, смешивается, и наступает темнота…</a:t>
            </a:r>
          </a:p>
        </p:txBody>
      </p:sp>
    </p:spTree>
    <p:extLst>
      <p:ext uri="{BB962C8B-B14F-4D97-AF65-F5344CB8AC3E}">
        <p14:creationId xmlns:p14="http://schemas.microsoft.com/office/powerpoint/2010/main" xmlns="" val="3175521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B253D4C-7796-48B7-95DA-CAC11BE21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612" y="1046827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Вывод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F45DFBB-F921-414B-BBB3-654EC6D25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611" y="2235200"/>
            <a:ext cx="8864231" cy="388077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Данное произведение, как и многие другие тургеневские стихотворения в прозе показывает бессилие человека перед природой и ее законами, в том числе и перед смертью. Огромную роль в донесении этой мысли до читателя является описание географических объектов и явлений</a:t>
            </a:r>
            <a:r>
              <a:rPr lang="en-US" dirty="0"/>
              <a:t>: </a:t>
            </a:r>
            <a:r>
              <a:rPr lang="ru-RU" dirty="0"/>
              <a:t>неба, земли, гор, землетрясений, наводнений и т. д. Порой вокруг них и строятся произведения…</a:t>
            </a:r>
          </a:p>
        </p:txBody>
      </p:sp>
    </p:spTree>
    <p:extLst>
      <p:ext uri="{BB962C8B-B14F-4D97-AF65-F5344CB8AC3E}">
        <p14:creationId xmlns:p14="http://schemas.microsoft.com/office/powerpoint/2010/main" xmlns="" val="1016654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71D2D55-B483-4132-9F39-BF008D472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831" y="2768600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Спасибо за внимание</a:t>
            </a:r>
            <a:r>
              <a:rPr lang="en-US" dirty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781074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84</TotalTime>
  <Words>243</Words>
  <Application>Microsoft Office PowerPoint</Application>
  <PresentationFormat>Произвольный</PresentationFormat>
  <Paragraphs>25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Аспект</vt:lpstr>
      <vt:lpstr>Природа в стихотворении И.С.Тургенева «Конец света»</vt:lpstr>
      <vt:lpstr>Слайд 2</vt:lpstr>
      <vt:lpstr>Слайд 3</vt:lpstr>
      <vt:lpstr>Слайд 4</vt:lpstr>
      <vt:lpstr>Вывод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География в прозе Тургеньева</dc:title>
  <dc:creator>ARS</dc:creator>
  <cp:lastModifiedBy>User</cp:lastModifiedBy>
  <cp:revision>11</cp:revision>
  <dcterms:created xsi:type="dcterms:W3CDTF">2018-12-19T19:20:01Z</dcterms:created>
  <dcterms:modified xsi:type="dcterms:W3CDTF">2019-01-09T13:08:06Z</dcterms:modified>
</cp:coreProperties>
</file>